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61" r:id="rId3"/>
    <p:sldId id="267" r:id="rId4"/>
    <p:sldId id="284" r:id="rId5"/>
    <p:sldId id="297" r:id="rId6"/>
    <p:sldId id="290" r:id="rId7"/>
    <p:sldId id="270" r:id="rId8"/>
    <p:sldId id="283" r:id="rId9"/>
    <p:sldId id="269" r:id="rId10"/>
    <p:sldId id="279" r:id="rId11"/>
    <p:sldId id="294" r:id="rId12"/>
    <p:sldId id="272" r:id="rId13"/>
    <p:sldId id="256" r:id="rId14"/>
    <p:sldId id="292" r:id="rId15"/>
    <p:sldId id="293" r:id="rId16"/>
    <p:sldId id="295" r:id="rId17"/>
    <p:sldId id="296" r:id="rId18"/>
    <p:sldId id="288" r:id="rId19"/>
    <p:sldId id="259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36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611"/>
    <a:srgbClr val="CBA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4" autoAdjust="0"/>
  </p:normalViewPr>
  <p:slideViewPr>
    <p:cSldViewPr snapToGrid="0">
      <p:cViewPr varScale="1">
        <p:scale>
          <a:sx n="79" d="100"/>
          <a:sy n="79" d="100"/>
        </p:scale>
        <p:origin x="906" y="84"/>
      </p:cViewPr>
      <p:guideLst>
        <p:guide pos="3840"/>
        <p:guide pos="436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39688-5D73-4928-8D9D-BFDAA2703A6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151D0-4021-4C1B-B0CF-7A5DE3BC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0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1D0-4021-4C1B-B0CF-7A5DE3BCA9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2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13D3C-1B20-43CF-A4DA-614B28F37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D76BAC-EB0A-4B44-9AF5-632B8EAF9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C1E170-4CB3-4F4E-BD42-1CF7E663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1CDB8E-DAC0-464A-9154-43180FD3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0CCBE0-E117-4942-A907-F94DE1D8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9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68D14-5EBA-4C81-A6D7-CB8F5462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579C2F-5A9C-498F-AFC7-835150027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30F6BA-8370-4BD3-899C-C0F59892C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653DDE-210D-41E3-AEEA-64366AA4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1FA5C4-3C07-4F26-9D58-90A9DEEA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91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4F8F97-80DF-4979-98A1-056D751B2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9BD7F5-2596-41D1-B903-08CE70CC3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B0E21B-0154-4C14-8176-498BEC17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B36947-63AF-49F5-A315-FA705A759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B40066-565D-4782-A7F3-3AA6874F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2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B93A8E-C796-4B05-AFD1-75B883AB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F40CB-5A20-4BE7-9864-5820E2F0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8873DB-23DD-4B7C-B79E-DE6F6DA1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9DEFA-C610-426E-8379-51F9030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3E1CA4-7D1A-41E8-B9B2-3CD02545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2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A055C-A8E1-4534-A743-09502BE6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033E52-11D6-4D02-873E-CF63B751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B01A8C-B5B2-476D-99FE-AD73199B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FC2F69-0418-4E60-8C9D-5508BE23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C526D4-0B1E-4E89-BAD2-C379AAB8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2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8B428-EDCC-428A-A99E-486060009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9C3ADA-9A23-4D78-8ED3-99B115A07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96E07C-8F62-4806-B52A-F38ECB5A4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957478-D5BC-41D6-AF6A-2C28F9A9F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D4E304-FC70-4453-81FE-DCA443AD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618792-7BCC-41FE-A199-BF23DD8E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7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4E586-8AD4-4C3D-A582-A4E7B925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4159E-E178-4CF4-A509-A35EBC789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274809-594C-4811-B34C-BE6B703EC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23E8E1-8FBB-43F2-ABFC-3BDD4964F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C1C544-475B-4E16-91FF-E11F6B8CC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8F9AB0-85AB-44D7-9D4E-E55398DA2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3DD046-5BBA-4C32-A445-B1CD15B0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D0FF22-B43C-4DB4-88A2-115B20CF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7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BF76F-830E-48C1-8251-31F5254D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48A96F-386D-48EA-AD89-F7507C42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AF702D-E044-4036-9242-4CCDE4DD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CE50C3-51DF-4212-9D92-83C03691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5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9EB35A-3959-4B62-AF87-69367D6A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A724AB-8F6C-43A0-860A-4B8BACC31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83EF6D-8EC9-48DB-A3FE-2B90EF03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3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EDEDF-0FFD-4AAB-8E61-1C60D7EB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6A66F5-17DE-49E2-976C-DEA3E9144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F596C-EAA1-42AB-B28B-0FF45C322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5FA2BA-7B91-4617-BF9B-1898C510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EAE15E-F47F-44A4-B9FD-A63DC6E0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3CBE1A-007B-463C-8D23-E661D5F6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4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A51C6-086F-4269-A6C0-00A85A49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F7F265-B2C8-4C8B-BC29-391E9B5C2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2263B3-305C-4DBE-BD29-7EC0CD475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2ADD5-14EF-4F96-A3A6-E9A77E60B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DDADAE-90E7-4E94-9597-9A3E39550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76EF37-4A75-4EC4-9E1E-1BAEEE28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BFBA6-B51F-4313-88CE-D0C43C9C8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186658-2EE5-4A5D-AD28-0B883384F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F7B2BA-AC5C-4660-9F4B-54863EFD5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13FA-0C4A-4278-AED9-71C3DC4AF22B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F93DCB-F09F-48E0-8C60-5A1853305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A31E44-5EE7-4B5C-8678-59FF9C64C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6A2BD-B851-4CDF-B3D9-CF10F6A66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su.com.ua/search_articles?id=31976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528216-BD91-40FD-911D-5C97A79F8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F5DE3EC-CF97-4476-99EC-9E015F483842}"/>
              </a:ext>
            </a:extLst>
          </p:cNvPr>
          <p:cNvSpPr/>
          <p:nvPr/>
        </p:nvSpPr>
        <p:spPr>
          <a:xfrm>
            <a:off x="2001156" y="232710"/>
            <a:ext cx="8849194" cy="304698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Ідентичнісні</a:t>
            </a:r>
            <a:r>
              <a:rPr lang="ru-RU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практики </a:t>
            </a:r>
            <a:r>
              <a:rPr lang="ru-RU" sz="4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шкільної</a:t>
            </a:r>
            <a:r>
              <a:rPr lang="ru-RU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4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бібліотеки</a:t>
            </a:r>
            <a:r>
              <a:rPr lang="ru-RU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: </a:t>
            </a:r>
          </a:p>
          <a:p>
            <a:pPr algn="ctr"/>
            <a:r>
              <a:rPr lang="ru-RU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від </a:t>
            </a:r>
            <a:r>
              <a:rPr lang="ru-RU" sz="4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усних</a:t>
            </a:r>
            <a:r>
              <a:rPr lang="ru-RU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4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історій</a:t>
            </a:r>
            <a:r>
              <a:rPr lang="ru-RU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до </a:t>
            </a:r>
            <a:r>
              <a:rPr lang="ru-RU" sz="4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інтегрованих</a:t>
            </a:r>
            <a:r>
              <a:rPr lang="ru-RU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4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проєктів</a:t>
            </a:r>
            <a:endParaRPr lang="en-US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1E2EF-E220-4FC5-9FF0-A7F605D54BEF}"/>
              </a:ext>
            </a:extLst>
          </p:cNvPr>
          <p:cNvSpPr txBox="1"/>
          <p:nvPr/>
        </p:nvSpPr>
        <p:spPr>
          <a:xfrm>
            <a:off x="4021296" y="4596907"/>
            <a:ext cx="7806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2400" b="1" dirty="0">
                <a:solidFill>
                  <a:schemeClr val="bg1"/>
                </a:solidFill>
              </a:rPr>
              <a:t>Тетяна </a:t>
            </a:r>
            <a:r>
              <a:rPr lang="uk-UA" sz="2400" b="1" dirty="0" err="1">
                <a:solidFill>
                  <a:schemeClr val="bg1"/>
                </a:solidFill>
              </a:rPr>
              <a:t>Гранчак</a:t>
            </a:r>
            <a:r>
              <a:rPr lang="uk-UA" sz="2400" b="1" dirty="0">
                <a:solidFill>
                  <a:schemeClr val="bg1"/>
                </a:solidFill>
              </a:rPr>
              <a:t>, </a:t>
            </a:r>
          </a:p>
          <a:p>
            <a:pPr algn="r"/>
            <a:r>
              <a:rPr lang="uk-UA" sz="2400" b="1" dirty="0">
                <a:solidFill>
                  <a:schemeClr val="bg1"/>
                </a:solidFill>
              </a:rPr>
              <a:t>провідний науковий співробітник</a:t>
            </a:r>
          </a:p>
          <a:p>
            <a:pPr algn="r"/>
            <a:r>
              <a:rPr lang="uk-UA" sz="2400" b="1" dirty="0">
                <a:solidFill>
                  <a:schemeClr val="bg1"/>
                </a:solidFill>
              </a:rPr>
              <a:t>Національної бібліотеки України імені В. І. Вернадського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F74DA-E229-4876-B985-0BA998C25649}"/>
              </a:ext>
            </a:extLst>
          </p:cNvPr>
          <p:cNvSpPr txBox="1"/>
          <p:nvPr/>
        </p:nvSpPr>
        <p:spPr>
          <a:xfrm>
            <a:off x="5638182" y="610207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2022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8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338CB427-443F-4363-926D-9777ADC0416A}"/>
              </a:ext>
            </a:extLst>
          </p:cNvPr>
          <p:cNvSpPr/>
          <p:nvPr/>
        </p:nvSpPr>
        <p:spPr>
          <a:xfrm>
            <a:off x="0" y="-1164899"/>
            <a:ext cx="10832100" cy="802289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6B6EC03-320E-40B3-82A3-E87FE7BE7DD7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EAF7A68-8B0F-4C27-8676-B1771BA199FF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430C9656-12CC-4D5C-B70B-6B565BEA5ADC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B8358F-6345-4D51-BDA1-357C5F7E6375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A2793FF-23DC-4E74-B38C-44C54480788A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90CE04-957E-4ED1-935B-907187FA941E}"/>
              </a:ext>
            </a:extLst>
          </p:cNvPr>
          <p:cNvSpPr/>
          <p:nvPr/>
        </p:nvSpPr>
        <p:spPr>
          <a:xfrm>
            <a:off x="2144002" y="255318"/>
            <a:ext cx="3294813" cy="1015663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600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Kovinki</a:t>
            </a:r>
            <a:endParaRPr lang="en-US" sz="6000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415C7-112A-485C-B3B0-0BBC50E5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400" y="2860521"/>
            <a:ext cx="3457700" cy="258993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F453297-55D2-45E2-9D97-E8BD9899F110}"/>
              </a:ext>
            </a:extLst>
          </p:cNvPr>
          <p:cNvSpPr/>
          <p:nvPr/>
        </p:nvSpPr>
        <p:spPr>
          <a:xfrm>
            <a:off x="8310145" y="5603555"/>
            <a:ext cx="2051074" cy="1015663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6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Now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BE02FB-057E-4E53-87BB-D9216724A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457" y="667882"/>
            <a:ext cx="3558645" cy="1999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72A5E1-1EDF-4569-A4E8-55D3ED09C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4" t="11447" r="19143" b="7023"/>
          <a:stretch/>
        </p:blipFill>
        <p:spPr>
          <a:xfrm>
            <a:off x="1091949" y="-34679"/>
            <a:ext cx="10025115" cy="6927356"/>
          </a:xfrm>
          <a:prstGeom prst="rect">
            <a:avLst/>
          </a:prstGeom>
        </p:spPr>
      </p:pic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BAE4DC76-F9E4-4C2C-9BF8-7C36C6FFA529}"/>
              </a:ext>
            </a:extLst>
          </p:cNvPr>
          <p:cNvSpPr/>
          <p:nvPr/>
        </p:nvSpPr>
        <p:spPr>
          <a:xfrm rot="10800000">
            <a:off x="9335682" y="-20339"/>
            <a:ext cx="2857019" cy="1159344"/>
          </a:xfrm>
          <a:prstGeom prst="rtTriangle">
            <a:avLst/>
          </a:prstGeom>
          <a:solidFill>
            <a:srgbClr val="FFC6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F3FFBCF-F41C-4708-BAA2-5597D500C7C3}"/>
              </a:ext>
            </a:extLst>
          </p:cNvPr>
          <p:cNvCxnSpPr/>
          <p:nvPr/>
        </p:nvCxnSpPr>
        <p:spPr>
          <a:xfrm>
            <a:off x="11637763" y="1553227"/>
            <a:ext cx="0" cy="44592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B1EEFA5-2659-487A-865B-CF814212571F}"/>
              </a:ext>
            </a:extLst>
          </p:cNvPr>
          <p:cNvCxnSpPr>
            <a:cxnSpLocks/>
          </p:cNvCxnSpPr>
          <p:nvPr/>
        </p:nvCxnSpPr>
        <p:spPr>
          <a:xfrm>
            <a:off x="11790163" y="4155489"/>
            <a:ext cx="0" cy="20094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987B38C-18B5-4E4F-ABB5-1DFFF991D86F}"/>
              </a:ext>
            </a:extLst>
          </p:cNvPr>
          <p:cNvCxnSpPr>
            <a:cxnSpLocks/>
          </p:cNvCxnSpPr>
          <p:nvPr/>
        </p:nvCxnSpPr>
        <p:spPr>
          <a:xfrm>
            <a:off x="9265920" y="6317293"/>
            <a:ext cx="23718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111EC56-AE84-406C-94A4-03A4CF0465DD}"/>
              </a:ext>
            </a:extLst>
          </p:cNvPr>
          <p:cNvCxnSpPr>
            <a:cxnSpLocks/>
          </p:cNvCxnSpPr>
          <p:nvPr/>
        </p:nvCxnSpPr>
        <p:spPr>
          <a:xfrm>
            <a:off x="6254496" y="6469693"/>
            <a:ext cx="5667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140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673780-49E8-4F29-BC9B-156AF45804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010788-DC78-4BA2-B8EE-A3984E650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4" b="12533"/>
          <a:stretch/>
        </p:blipFill>
        <p:spPr>
          <a:xfrm>
            <a:off x="0" y="804672"/>
            <a:ext cx="12192000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BEA676F-50E2-42CE-A787-A99D4A303C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DED38585-BFBB-4C2F-8C9F-42FB674366F2}"/>
              </a:ext>
            </a:extLst>
          </p:cNvPr>
          <p:cNvSpPr/>
          <p:nvPr/>
        </p:nvSpPr>
        <p:spPr>
          <a:xfrm rot="16200000">
            <a:off x="7023969" y="1614813"/>
            <a:ext cx="3089753" cy="6344433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source.colostate.edu/wp-content/uploads/2019/11/DSC1194.jpg">
            <a:extLst>
              <a:ext uri="{FF2B5EF4-FFF2-40B4-BE49-F238E27FC236}">
                <a16:creationId xmlns:a16="http://schemas.microsoft.com/office/drawing/2014/main" id="{945BB408-F7C7-4D32-AC8C-F73692E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6" y="526094"/>
            <a:ext cx="5653984" cy="31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ource.colostate.edu/wp-content/uploads/2019/11/DSC1247.jpg">
            <a:extLst>
              <a:ext uri="{FF2B5EF4-FFF2-40B4-BE49-F238E27FC236}">
                <a16:creationId xmlns:a16="http://schemas.microsoft.com/office/drawing/2014/main" id="{C0C81647-49F3-4BB2-A33A-C86F5210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029" y="2915563"/>
            <a:ext cx="6344433" cy="35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44704F-6246-4937-AA2D-F62C2DF7AA75}"/>
              </a:ext>
            </a:extLst>
          </p:cNvPr>
          <p:cNvSpPr/>
          <p:nvPr/>
        </p:nvSpPr>
        <p:spPr>
          <a:xfrm>
            <a:off x="6389317" y="449894"/>
            <a:ext cx="5210827" cy="20157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Bruce Randolph School Memory Project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8FD33B4-7A92-4218-980E-9FB076F96974}"/>
              </a:ext>
            </a:extLst>
          </p:cNvPr>
          <p:cNvSpPr/>
          <p:nvPr/>
        </p:nvSpPr>
        <p:spPr>
          <a:xfrm>
            <a:off x="262002" y="3741107"/>
            <a:ext cx="5210827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Восени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2019 року 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учні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школи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Брюса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Рендолфа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 завершили проект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усної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історії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своїй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громаді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керівництвом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п.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Дага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Мола та 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співпраці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History Colorado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(історичне товариство Колорадо)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цьому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проекті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студенти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задокументували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історії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своїх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сімей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зміни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які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вони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побачили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своїй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громаді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, і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життя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Північному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Денвері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своїми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очима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своїми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словами.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0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BAE4DC76-F9E4-4C2C-9BF8-7C36C6FFA529}"/>
              </a:ext>
            </a:extLst>
          </p:cNvPr>
          <p:cNvSpPr/>
          <p:nvPr/>
        </p:nvSpPr>
        <p:spPr>
          <a:xfrm rot="10800000">
            <a:off x="6587049" y="143698"/>
            <a:ext cx="5509568" cy="2992846"/>
          </a:xfrm>
          <a:prstGeom prst="rtTriangle">
            <a:avLst/>
          </a:prstGeom>
          <a:solidFill>
            <a:srgbClr val="FFC6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338CB427-443F-4363-926D-9777ADC0416A}"/>
              </a:ext>
            </a:extLst>
          </p:cNvPr>
          <p:cNvSpPr/>
          <p:nvPr/>
        </p:nvSpPr>
        <p:spPr>
          <a:xfrm>
            <a:off x="0" y="-1843071"/>
            <a:ext cx="15877308" cy="870107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6B6EC03-320E-40B3-82A3-E87FE7BE7DD7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EAF7A68-8B0F-4C27-8676-B1771BA199FF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430C9656-12CC-4D5C-B70B-6B565BEA5ADC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B8358F-6345-4D51-BDA1-357C5F7E6375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A2793FF-23DC-4E74-B38C-44C54480788A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90CE04-957E-4ED1-935B-907187FA941E}"/>
              </a:ext>
            </a:extLst>
          </p:cNvPr>
          <p:cNvSpPr/>
          <p:nvPr/>
        </p:nvSpPr>
        <p:spPr>
          <a:xfrm>
            <a:off x="1825910" y="437672"/>
            <a:ext cx="4067139" cy="954107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uk-UA" sz="280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Мапування</a:t>
            </a:r>
            <a:r>
              <a:rPr lang="uk-UA" sz="28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uk-UA" sz="280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пам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’</a:t>
            </a:r>
            <a:r>
              <a:rPr lang="uk-UA" sz="28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яті </a:t>
            </a:r>
          </a:p>
          <a:p>
            <a:pPr algn="ctr"/>
            <a:r>
              <a:rPr lang="uk-UA" sz="28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і традицій</a:t>
            </a:r>
            <a:endParaRPr lang="en-US" sz="2800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34EE1B6-4A3B-4912-A25D-DEDAEF749AA3}"/>
              </a:ext>
            </a:extLst>
          </p:cNvPr>
          <p:cNvCxnSpPr/>
          <p:nvPr/>
        </p:nvCxnSpPr>
        <p:spPr>
          <a:xfrm>
            <a:off x="375781" y="1027249"/>
            <a:ext cx="20292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1A9DF90-EDF4-412E-A0B4-3B4F04DCC4F2}"/>
              </a:ext>
            </a:extLst>
          </p:cNvPr>
          <p:cNvCxnSpPr/>
          <p:nvPr/>
        </p:nvCxnSpPr>
        <p:spPr>
          <a:xfrm>
            <a:off x="4230564" y="4085687"/>
            <a:ext cx="20292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FFEB07-0095-4AE7-9B18-421F2B68B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30" t="37260" r="11027" b="9304"/>
          <a:stretch/>
        </p:blipFill>
        <p:spPr>
          <a:xfrm>
            <a:off x="6005343" y="331894"/>
            <a:ext cx="5687893" cy="26164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ADC733-C290-4306-86F4-91CC79BDD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8605" r="7329" b="12146"/>
          <a:stretch/>
        </p:blipFill>
        <p:spPr>
          <a:xfrm>
            <a:off x="1427967" y="1978579"/>
            <a:ext cx="7883317" cy="440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5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338CB427-443F-4363-926D-9777ADC0416A}"/>
              </a:ext>
            </a:extLst>
          </p:cNvPr>
          <p:cNvSpPr/>
          <p:nvPr/>
        </p:nvSpPr>
        <p:spPr>
          <a:xfrm>
            <a:off x="0" y="-1164899"/>
            <a:ext cx="10832100" cy="802289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6B6EC03-320E-40B3-82A3-E87FE7BE7DD7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EAF7A68-8B0F-4C27-8676-B1771BA199FF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430C9656-12CC-4D5C-B70B-6B565BEA5ADC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B8358F-6345-4D51-BDA1-357C5F7E6375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A2793FF-23DC-4E74-B38C-44C54480788A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90CE04-957E-4ED1-935B-907187FA941E}"/>
              </a:ext>
            </a:extLst>
          </p:cNvPr>
          <p:cNvSpPr/>
          <p:nvPr/>
        </p:nvSpPr>
        <p:spPr>
          <a:xfrm>
            <a:off x="827935" y="155241"/>
            <a:ext cx="4588115" cy="1015663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6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ThingLink</a:t>
            </a:r>
          </a:p>
        </p:txBody>
      </p:sp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BAE4DC76-F9E4-4C2C-9BF8-7C36C6FFA529}"/>
              </a:ext>
            </a:extLst>
          </p:cNvPr>
          <p:cNvSpPr/>
          <p:nvPr/>
        </p:nvSpPr>
        <p:spPr>
          <a:xfrm rot="10800000">
            <a:off x="7868569" y="168147"/>
            <a:ext cx="4053451" cy="1971470"/>
          </a:xfrm>
          <a:prstGeom prst="rtTriangle">
            <a:avLst/>
          </a:prstGeom>
          <a:solidFill>
            <a:srgbClr val="FFC6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F3FFBCF-F41C-4708-BAA2-5597D500C7C3}"/>
              </a:ext>
            </a:extLst>
          </p:cNvPr>
          <p:cNvCxnSpPr/>
          <p:nvPr/>
        </p:nvCxnSpPr>
        <p:spPr>
          <a:xfrm>
            <a:off x="11637763" y="1553227"/>
            <a:ext cx="0" cy="44592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B1EEFA5-2659-487A-865B-CF814212571F}"/>
              </a:ext>
            </a:extLst>
          </p:cNvPr>
          <p:cNvCxnSpPr>
            <a:cxnSpLocks/>
          </p:cNvCxnSpPr>
          <p:nvPr/>
        </p:nvCxnSpPr>
        <p:spPr>
          <a:xfrm>
            <a:off x="11790163" y="4155489"/>
            <a:ext cx="0" cy="20094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987B38C-18B5-4E4F-ABB5-1DFFF991D86F}"/>
              </a:ext>
            </a:extLst>
          </p:cNvPr>
          <p:cNvCxnSpPr>
            <a:cxnSpLocks/>
          </p:cNvCxnSpPr>
          <p:nvPr/>
        </p:nvCxnSpPr>
        <p:spPr>
          <a:xfrm>
            <a:off x="9265920" y="6317293"/>
            <a:ext cx="23718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111EC56-AE84-406C-94A4-03A4CF0465DD}"/>
              </a:ext>
            </a:extLst>
          </p:cNvPr>
          <p:cNvCxnSpPr>
            <a:cxnSpLocks/>
          </p:cNvCxnSpPr>
          <p:nvPr/>
        </p:nvCxnSpPr>
        <p:spPr>
          <a:xfrm>
            <a:off x="6254496" y="6469693"/>
            <a:ext cx="5667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9D175B-FA9F-43B1-ABF3-48D6955E6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0" t="10745" r="24499" b="18756"/>
          <a:stretch/>
        </p:blipFill>
        <p:spPr>
          <a:xfrm>
            <a:off x="4211619" y="1087369"/>
            <a:ext cx="6772880" cy="523550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9F2142-0FC7-4E85-8475-1728EF7D5A2B}"/>
              </a:ext>
            </a:extLst>
          </p:cNvPr>
          <p:cNvSpPr/>
          <p:nvPr/>
        </p:nvSpPr>
        <p:spPr>
          <a:xfrm>
            <a:off x="997529" y="1530163"/>
            <a:ext cx="3253053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сервіс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що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дає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змогу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перетворювати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статичні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зображення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інтерактивні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об'єкти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, де для кожного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об'єкта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зображенні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можна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вибрати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встановити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посилання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на веб-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сторінку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презентацію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відео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тощо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Є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можливість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колективної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роботи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зі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створення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міток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для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зображення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552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62E0088-5E05-468A-BC64-9E730C398268}"/>
              </a:ext>
            </a:extLst>
          </p:cNvPr>
          <p:cNvSpPr/>
          <p:nvPr/>
        </p:nvSpPr>
        <p:spPr>
          <a:xfrm>
            <a:off x="292608" y="152400"/>
            <a:ext cx="11679936" cy="6358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026666-F2C3-423E-95C0-964103FEC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0" t="29689" r="28700" b="17511"/>
          <a:stretch/>
        </p:blipFill>
        <p:spPr>
          <a:xfrm>
            <a:off x="658367" y="1331976"/>
            <a:ext cx="5973341" cy="419404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AD161A-C646-4D30-B1EE-4D05F3E79E8D}"/>
              </a:ext>
            </a:extLst>
          </p:cNvPr>
          <p:cNvSpPr/>
          <p:nvPr/>
        </p:nvSpPr>
        <p:spPr>
          <a:xfrm>
            <a:off x="915617" y="234357"/>
            <a:ext cx="4588115" cy="1015663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6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ThingLink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C8BBFADC-F6B6-4467-985E-A5163BCD79DA}"/>
              </a:ext>
            </a:extLst>
          </p:cNvPr>
          <p:cNvSpPr/>
          <p:nvPr/>
        </p:nvSpPr>
        <p:spPr>
          <a:xfrm rot="5400000">
            <a:off x="4901184" y="1523420"/>
            <a:ext cx="484632" cy="97840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B9716F-EEC5-4249-B345-AFA9023F8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0" t="28978" r="23900" b="17073"/>
          <a:stretch/>
        </p:blipFill>
        <p:spPr>
          <a:xfrm>
            <a:off x="5886396" y="1331976"/>
            <a:ext cx="6375230" cy="38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3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018FDF6-CC89-4710-8F3A-FCC4AE7725DC}"/>
              </a:ext>
            </a:extLst>
          </p:cNvPr>
          <p:cNvSpPr/>
          <p:nvPr/>
        </p:nvSpPr>
        <p:spPr>
          <a:xfrm>
            <a:off x="499872" y="134112"/>
            <a:ext cx="10546080" cy="6723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державні</a:t>
            </a:r>
            <a:r>
              <a:rPr lang="ru-RU" b="1" dirty="0"/>
              <a:t> і </a:t>
            </a:r>
            <a:r>
              <a:rPr lang="ru-RU" b="1" dirty="0" err="1"/>
              <a:t>громадські</a:t>
            </a:r>
            <a:r>
              <a:rPr lang="ru-RU" b="1" dirty="0"/>
              <a:t> </a:t>
            </a:r>
            <a:r>
              <a:rPr lang="ru-RU" b="1" dirty="0" err="1"/>
              <a:t>діячі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герої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науковці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літературні</a:t>
            </a:r>
            <a:r>
              <a:rPr lang="ru-RU" b="1" dirty="0"/>
              <a:t> </a:t>
            </a:r>
            <a:r>
              <a:rPr lang="ru-RU" b="1" dirty="0" err="1"/>
              <a:t>діячі</a:t>
            </a:r>
            <a:r>
              <a:rPr lang="ru-RU" b="1" dirty="0"/>
              <a:t>, </a:t>
            </a:r>
            <a:r>
              <a:rPr lang="ru-RU" b="1" dirty="0" err="1"/>
              <a:t>письменники</a:t>
            </a:r>
            <a:r>
              <a:rPr lang="ru-RU" b="1" dirty="0"/>
              <a:t>/</a:t>
            </a:r>
            <a:r>
              <a:rPr lang="ru-RU" b="1" dirty="0" err="1"/>
              <a:t>поети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художники</a:t>
            </a:r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меморіали</a:t>
            </a:r>
            <a:r>
              <a:rPr lang="ru-RU" b="1" dirty="0"/>
              <a:t>, </a:t>
            </a:r>
            <a:r>
              <a:rPr lang="ru-RU" b="1" dirty="0" err="1"/>
              <a:t>меморіальні</a:t>
            </a:r>
            <a:r>
              <a:rPr lang="ru-RU" b="1" dirty="0"/>
              <a:t> </a:t>
            </a:r>
            <a:r>
              <a:rPr lang="ru-RU" b="1" dirty="0" err="1"/>
              <a:t>місця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природні</a:t>
            </a:r>
            <a:r>
              <a:rPr lang="ru-RU" b="1" dirty="0"/>
              <a:t> </a:t>
            </a:r>
            <a:r>
              <a:rPr lang="ru-RU" b="1" dirty="0" err="1"/>
              <a:t>локації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видатні</a:t>
            </a:r>
            <a:r>
              <a:rPr lang="ru-RU" b="1" dirty="0"/>
              <a:t> </a:t>
            </a:r>
            <a:r>
              <a:rPr lang="ru-RU" b="1" dirty="0" err="1"/>
              <a:t>події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літературні</a:t>
            </a:r>
            <a:r>
              <a:rPr lang="ru-RU" b="1" dirty="0"/>
              <a:t> твори</a:t>
            </a:r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мистецькі</a:t>
            </a:r>
            <a:r>
              <a:rPr lang="ru-RU" b="1" dirty="0"/>
              <a:t> твори</a:t>
            </a:r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музичні</a:t>
            </a:r>
            <a:r>
              <a:rPr lang="ru-RU" b="1" dirty="0"/>
              <a:t> твори</a:t>
            </a:r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наукові</a:t>
            </a:r>
            <a:r>
              <a:rPr lang="ru-RU" b="1" dirty="0"/>
              <a:t> </a:t>
            </a:r>
            <a:r>
              <a:rPr lang="ru-RU" b="1" dirty="0" err="1"/>
              <a:t>відкриття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традиції</a:t>
            </a:r>
            <a:r>
              <a:rPr lang="ru-RU" b="1" dirty="0"/>
              <a:t> і свята</a:t>
            </a:r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err="1"/>
              <a:t>кулінарні</a:t>
            </a:r>
            <a:r>
              <a:rPr lang="ru-RU" b="1" dirty="0"/>
              <a:t> </a:t>
            </a:r>
            <a:r>
              <a:rPr lang="ru-RU" b="1" dirty="0" err="1"/>
              <a:t>вироби</a:t>
            </a:r>
            <a:endParaRPr lang="ru-RU" b="1" dirty="0"/>
          </a:p>
          <a:p>
            <a:pPr algn="ctr"/>
            <a:endParaRPr lang="en-US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45D9FB-3A6A-44A8-880F-CB82142B956F}"/>
              </a:ext>
            </a:extLst>
          </p:cNvPr>
          <p:cNvCxnSpPr>
            <a:cxnSpLocks/>
          </p:cNvCxnSpPr>
          <p:nvPr/>
        </p:nvCxnSpPr>
        <p:spPr>
          <a:xfrm>
            <a:off x="1426464" y="914400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A0ECEB-93DF-4465-806B-2381D2214CE9}"/>
              </a:ext>
            </a:extLst>
          </p:cNvPr>
          <p:cNvCxnSpPr>
            <a:cxnSpLocks/>
          </p:cNvCxnSpPr>
          <p:nvPr/>
        </p:nvCxnSpPr>
        <p:spPr>
          <a:xfrm>
            <a:off x="1591056" y="2517648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70EA7D6-5734-4FF3-8C5F-984B05BCE9A1}"/>
              </a:ext>
            </a:extLst>
          </p:cNvPr>
          <p:cNvCxnSpPr>
            <a:cxnSpLocks/>
          </p:cNvCxnSpPr>
          <p:nvPr/>
        </p:nvCxnSpPr>
        <p:spPr>
          <a:xfrm>
            <a:off x="1603248" y="1652016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094A092-7CC2-4843-9D04-C6C26E534AF7}"/>
              </a:ext>
            </a:extLst>
          </p:cNvPr>
          <p:cNvCxnSpPr>
            <a:cxnSpLocks/>
          </p:cNvCxnSpPr>
          <p:nvPr/>
        </p:nvCxnSpPr>
        <p:spPr>
          <a:xfrm>
            <a:off x="1609344" y="2097024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F6AA704-2054-46B7-B025-BFED9E98B915}"/>
              </a:ext>
            </a:extLst>
          </p:cNvPr>
          <p:cNvCxnSpPr>
            <a:cxnSpLocks/>
          </p:cNvCxnSpPr>
          <p:nvPr/>
        </p:nvCxnSpPr>
        <p:spPr>
          <a:xfrm>
            <a:off x="1603248" y="2907792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8CE7815-FF87-4166-B06C-40079F58D3FD}"/>
              </a:ext>
            </a:extLst>
          </p:cNvPr>
          <p:cNvCxnSpPr>
            <a:cxnSpLocks/>
          </p:cNvCxnSpPr>
          <p:nvPr/>
        </p:nvCxnSpPr>
        <p:spPr>
          <a:xfrm>
            <a:off x="1609344" y="3352800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F539190-656A-44CD-86FB-5417B173C540}"/>
              </a:ext>
            </a:extLst>
          </p:cNvPr>
          <p:cNvCxnSpPr>
            <a:cxnSpLocks/>
          </p:cNvCxnSpPr>
          <p:nvPr/>
        </p:nvCxnSpPr>
        <p:spPr>
          <a:xfrm>
            <a:off x="1591056" y="3724656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82C7B2-D127-4A1A-9C2E-D38AB1102D60}"/>
              </a:ext>
            </a:extLst>
          </p:cNvPr>
          <p:cNvCxnSpPr>
            <a:cxnSpLocks/>
          </p:cNvCxnSpPr>
          <p:nvPr/>
        </p:nvCxnSpPr>
        <p:spPr>
          <a:xfrm>
            <a:off x="1584960" y="4133088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A664A2B-3E6F-4917-A880-BFB13B4925B3}"/>
              </a:ext>
            </a:extLst>
          </p:cNvPr>
          <p:cNvCxnSpPr>
            <a:cxnSpLocks/>
          </p:cNvCxnSpPr>
          <p:nvPr/>
        </p:nvCxnSpPr>
        <p:spPr>
          <a:xfrm>
            <a:off x="1591056" y="4553712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E5AF86F-C434-40DA-A27D-D856A29532E9}"/>
              </a:ext>
            </a:extLst>
          </p:cNvPr>
          <p:cNvCxnSpPr>
            <a:cxnSpLocks/>
          </p:cNvCxnSpPr>
          <p:nvPr/>
        </p:nvCxnSpPr>
        <p:spPr>
          <a:xfrm>
            <a:off x="1572768" y="4986528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BCA1224-C2A6-4CF7-9BDB-AD81813A98A2}"/>
              </a:ext>
            </a:extLst>
          </p:cNvPr>
          <p:cNvCxnSpPr>
            <a:cxnSpLocks/>
          </p:cNvCxnSpPr>
          <p:nvPr/>
        </p:nvCxnSpPr>
        <p:spPr>
          <a:xfrm>
            <a:off x="1566672" y="5443728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1E6E22D-2212-4380-B55D-B6E0472306ED}"/>
              </a:ext>
            </a:extLst>
          </p:cNvPr>
          <p:cNvCxnSpPr>
            <a:cxnSpLocks/>
          </p:cNvCxnSpPr>
          <p:nvPr/>
        </p:nvCxnSpPr>
        <p:spPr>
          <a:xfrm>
            <a:off x="1572768" y="5900928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B865473-4FC2-4702-8282-6D1A9467DE69}"/>
              </a:ext>
            </a:extLst>
          </p:cNvPr>
          <p:cNvCxnSpPr>
            <a:cxnSpLocks/>
          </p:cNvCxnSpPr>
          <p:nvPr/>
        </p:nvCxnSpPr>
        <p:spPr>
          <a:xfrm>
            <a:off x="1456944" y="1298448"/>
            <a:ext cx="8985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B9CA917-1D7B-4DB8-81AD-1E0173E2EF2B}"/>
              </a:ext>
            </a:extLst>
          </p:cNvPr>
          <p:cNvCxnSpPr>
            <a:cxnSpLocks/>
          </p:cNvCxnSpPr>
          <p:nvPr/>
        </p:nvCxnSpPr>
        <p:spPr>
          <a:xfrm>
            <a:off x="4962144" y="682752"/>
            <a:ext cx="109728" cy="571804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A8D5F65-1C95-4F2A-9A80-53D5A993513A}"/>
              </a:ext>
            </a:extLst>
          </p:cNvPr>
          <p:cNvCxnSpPr>
            <a:cxnSpLocks/>
          </p:cNvCxnSpPr>
          <p:nvPr/>
        </p:nvCxnSpPr>
        <p:spPr>
          <a:xfrm>
            <a:off x="6577584" y="627888"/>
            <a:ext cx="109728" cy="571804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1DBB19C-3151-40E2-9CE7-62787B9E66DD}"/>
              </a:ext>
            </a:extLst>
          </p:cNvPr>
          <p:cNvCxnSpPr>
            <a:cxnSpLocks/>
          </p:cNvCxnSpPr>
          <p:nvPr/>
        </p:nvCxnSpPr>
        <p:spPr>
          <a:xfrm>
            <a:off x="8132064" y="609600"/>
            <a:ext cx="109728" cy="571804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F144317-F134-4DFC-917D-506F82ECCF25}"/>
              </a:ext>
            </a:extLst>
          </p:cNvPr>
          <p:cNvCxnSpPr>
            <a:cxnSpLocks/>
          </p:cNvCxnSpPr>
          <p:nvPr/>
        </p:nvCxnSpPr>
        <p:spPr>
          <a:xfrm>
            <a:off x="9625584" y="652272"/>
            <a:ext cx="109728" cy="571804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DBDE3DB-A374-4621-BF31-6A218DBF30A5}"/>
              </a:ext>
            </a:extLst>
          </p:cNvPr>
          <p:cNvSpPr/>
          <p:nvPr/>
        </p:nvSpPr>
        <p:spPr>
          <a:xfrm>
            <a:off x="4987745" y="270933"/>
            <a:ext cx="5469767" cy="1015663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6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uk-UA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Місця </a:t>
            </a:r>
            <a:r>
              <a:rPr lang="uk-UA" sz="320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пам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’</a:t>
            </a:r>
            <a:r>
              <a:rPr lang="uk-UA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яті України</a:t>
            </a:r>
            <a:endParaRPr lang="en-US" sz="3200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855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3D1F5E-BFEB-4094-964C-2BC3C9205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00" t="14578" r="43500" b="5423"/>
          <a:stretch/>
        </p:blipFill>
        <p:spPr>
          <a:xfrm>
            <a:off x="0" y="-1"/>
            <a:ext cx="3572256" cy="68697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C6C03-7555-4BD2-86D1-2E5D381D8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0" t="14044" r="43500" b="5601"/>
          <a:stretch/>
        </p:blipFill>
        <p:spPr>
          <a:xfrm>
            <a:off x="4194048" y="0"/>
            <a:ext cx="3596640" cy="69177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C07B6-7694-4600-AC79-6317632A94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17422" r="43400" b="7200"/>
          <a:stretch/>
        </p:blipFill>
        <p:spPr>
          <a:xfrm>
            <a:off x="8374811" y="0"/>
            <a:ext cx="381718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70671-6250-4D1A-8CC1-99767C080672}"/>
              </a:ext>
            </a:extLst>
          </p:cNvPr>
          <p:cNvSpPr/>
          <p:nvPr/>
        </p:nvSpPr>
        <p:spPr>
          <a:xfrm>
            <a:off x="3122369" y="2331381"/>
            <a:ext cx="5469767" cy="1015663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6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uk-UA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Місця </a:t>
            </a:r>
            <a:r>
              <a:rPr lang="uk-UA" sz="320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пам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’</a:t>
            </a:r>
            <a:r>
              <a:rPr lang="uk-UA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яті України</a:t>
            </a:r>
            <a:endParaRPr lang="en-US" sz="3200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93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47755AA-E232-4725-BF5B-7C8D73EE36C5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B4B6EEA-AA2B-42F8-BE79-22CCE01F39FE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E20F9F0-B300-4886-A92D-B8881BAD2B22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21ACF40B-C19F-4671-A5D7-EBAF86D42771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E5CD0E8-EBB3-4C03-AF41-1FAEFA1DBA36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2A3A0E-729E-40B6-8C3A-C617BA1BE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0" t="10745" r="20000" b="13067"/>
          <a:stretch/>
        </p:blipFill>
        <p:spPr>
          <a:xfrm>
            <a:off x="999744" y="896094"/>
            <a:ext cx="7973568" cy="5225004"/>
          </a:xfrm>
          <a:prstGeom prst="rect">
            <a:avLst/>
          </a:prstGeom>
        </p:spPr>
      </p:pic>
      <p:pic>
        <p:nvPicPr>
          <p:cNvPr id="12" name="Рисунок 11" descr="Sample photo used by the Watertown Free Public Library to visualize what kind of submissions it would want for the Collective Memory Project. This picture is taken around the 1970s.">
            <a:extLst>
              <a:ext uri="{FF2B5EF4-FFF2-40B4-BE49-F238E27FC236}">
                <a16:creationId xmlns:a16="http://schemas.microsoft.com/office/drawing/2014/main" id="{29D99401-9C37-4D5C-BDE6-17AE9C2471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43" y="390144"/>
            <a:ext cx="2631548" cy="190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Sample photo used by the Watertown Free Public Library to visualize what kind of submissions it would want for the Collective Memory Project. This picture is taken around the 1970s.">
            <a:extLst>
              <a:ext uri="{FF2B5EF4-FFF2-40B4-BE49-F238E27FC236}">
                <a16:creationId xmlns:a16="http://schemas.microsoft.com/office/drawing/2014/main" id="{92B2EC28-9B95-45D7-91AA-51F09CD778A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43" y="2450993"/>
            <a:ext cx="2631548" cy="211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Sample photo used by the Watertown Free Public Library to visualize what kind of submissions it would want for the Collective Memory Project. This picture is taken around the 1970s.">
            <a:extLst>
              <a:ext uri="{FF2B5EF4-FFF2-40B4-BE49-F238E27FC236}">
                <a16:creationId xmlns:a16="http://schemas.microsoft.com/office/drawing/2014/main" id="{0C8FF11D-6521-4F7A-A08A-01AAE07FC6A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255" y="4716202"/>
            <a:ext cx="2668524" cy="17804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A65CB9-667B-4EB1-9A31-ED9C7DD8F5D3}"/>
              </a:ext>
            </a:extLst>
          </p:cNvPr>
          <p:cNvSpPr txBox="1"/>
          <p:nvPr/>
        </p:nvSpPr>
        <p:spPr>
          <a:xfrm>
            <a:off x="1402080" y="292608"/>
            <a:ext cx="7225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</a:rPr>
              <a:t>Меморіальний </a:t>
            </a:r>
            <a:r>
              <a:rPr lang="uk-UA" sz="2800" b="1" dirty="0" err="1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</a:rPr>
              <a:t>проєкт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</a:rPr>
              <a:t> бібліотеки </a:t>
            </a:r>
            <a:r>
              <a:rPr lang="uk-UA" sz="2800" b="1" dirty="0" err="1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</a:rPr>
              <a:t>Вотертауну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3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85C497-63B3-4444-A06F-4B491E0300A3}"/>
              </a:ext>
            </a:extLst>
          </p:cNvPr>
          <p:cNvSpPr/>
          <p:nvPr/>
        </p:nvSpPr>
        <p:spPr>
          <a:xfrm>
            <a:off x="786577" y="556593"/>
            <a:ext cx="4995065" cy="395444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2B2717-D85D-4FD7-9B1D-CC408FEE6C5C}"/>
              </a:ext>
            </a:extLst>
          </p:cNvPr>
          <p:cNvSpPr/>
          <p:nvPr/>
        </p:nvSpPr>
        <p:spPr>
          <a:xfrm rot="2629852">
            <a:off x="4094448" y="-1879034"/>
            <a:ext cx="7527245" cy="131701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46F6E4-5675-4ED2-A65D-78D683695040}"/>
              </a:ext>
            </a:extLst>
          </p:cNvPr>
          <p:cNvSpPr/>
          <p:nvPr/>
        </p:nvSpPr>
        <p:spPr>
          <a:xfrm>
            <a:off x="5819489" y="2928068"/>
            <a:ext cx="626171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latin typeface="Arial Black" panose="020B0A04020102020204" pitchFamily="34" charset="0"/>
              </a:rPr>
              <a:t>Як залишатися стійким і продовжувати вірити?</a:t>
            </a:r>
            <a:endParaRPr lang="en-US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BA6389-3540-41DF-8CF6-85D7B9F500F6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CEE8A31-5A75-40B1-A69B-BCA718D1F807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3096C07-9880-41A2-AEDE-237799346278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B9737BC0-93B4-4740-9BCF-B239B002AC9B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96625A3-DE6A-4BE1-BD7C-FBDF6BC10A38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135AD5-6462-4A6B-A60D-43D4237C413F}"/>
              </a:ext>
            </a:extLst>
          </p:cNvPr>
          <p:cNvSpPr/>
          <p:nvPr/>
        </p:nvSpPr>
        <p:spPr>
          <a:xfrm>
            <a:off x="5998688" y="1759442"/>
            <a:ext cx="4768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>
                  <a:solidFill>
                    <a:srgbClr val="002060"/>
                  </a:solidFill>
                </a:ln>
                <a:gradFill>
                  <a:gsLst>
                    <a:gs pos="85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89000"/>
                      </a:schemeClr>
                    </a:gs>
                    <a:gs pos="29000">
                      <a:schemeClr val="accent5">
                        <a:lumMod val="75000"/>
                      </a:schemeClr>
                    </a:gs>
                    <a:gs pos="49000">
                      <a:schemeClr val="accent5">
                        <a:lumMod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atin typeface="Arial Black" panose="020B0A04020102020204" pitchFamily="34" charset="0"/>
              </a:rPr>
              <a:t>«Запашні історії до кави»</a:t>
            </a:r>
            <a:endParaRPr lang="en-US" sz="3600" dirty="0">
              <a:ln>
                <a:solidFill>
                  <a:srgbClr val="002060"/>
                </a:solidFill>
              </a:ln>
              <a:gradFill>
                <a:gsLst>
                  <a:gs pos="85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5">
                      <a:lumMod val="89000"/>
                    </a:schemeClr>
                  </a:gs>
                  <a:gs pos="29000">
                    <a:schemeClr val="accent5">
                      <a:lumMod val="75000"/>
                    </a:schemeClr>
                  </a:gs>
                  <a:gs pos="49000">
                    <a:schemeClr val="accent5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НОВОКАХОВСЬКА БІБЛІОТЕКА ДЛЯ ДІТЕЙ: Клуб">
            <a:extLst>
              <a:ext uri="{FF2B5EF4-FFF2-40B4-BE49-F238E27FC236}">
                <a16:creationId xmlns:a16="http://schemas.microsoft.com/office/drawing/2014/main" id="{880D0DBF-A6E9-4124-BB90-32EA2F733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78" y="858460"/>
            <a:ext cx="4467615" cy="335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47FAA4-9AE4-4E80-AA22-9DA9018CD474}"/>
              </a:ext>
            </a:extLst>
          </p:cNvPr>
          <p:cNvSpPr/>
          <p:nvPr/>
        </p:nvSpPr>
        <p:spPr>
          <a:xfrm>
            <a:off x="2274901" y="4691274"/>
            <a:ext cx="476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>
                  <a:solidFill>
                    <a:srgbClr val="002060"/>
                  </a:solidFill>
                </a:ln>
                <a:gradFill>
                  <a:gsLst>
                    <a:gs pos="85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89000"/>
                      </a:schemeClr>
                    </a:gs>
                    <a:gs pos="29000">
                      <a:schemeClr val="accent5">
                        <a:lumMod val="75000"/>
                      </a:schemeClr>
                    </a:gs>
                    <a:gs pos="49000">
                      <a:schemeClr val="accent5">
                        <a:lumMod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atin typeface="Arial Black" panose="020B0A04020102020204" pitchFamily="34" charset="0"/>
              </a:rPr>
              <a:t>«Клубок історій»</a:t>
            </a:r>
            <a:endParaRPr lang="en-US" sz="3600" dirty="0">
              <a:ln>
                <a:solidFill>
                  <a:srgbClr val="002060"/>
                </a:solidFill>
              </a:ln>
              <a:gradFill>
                <a:gsLst>
                  <a:gs pos="85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5">
                      <a:lumMod val="89000"/>
                    </a:schemeClr>
                  </a:gs>
                  <a:gs pos="29000">
                    <a:schemeClr val="accent5">
                      <a:lumMod val="75000"/>
                    </a:schemeClr>
                  </a:gs>
                  <a:gs pos="49000">
                    <a:schemeClr val="accent5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88A3EE7-4448-479C-A8BD-DD52E2CEBB84}"/>
              </a:ext>
            </a:extLst>
          </p:cNvPr>
          <p:cNvSpPr/>
          <p:nvPr/>
        </p:nvSpPr>
        <p:spPr>
          <a:xfrm>
            <a:off x="1705256" y="5613735"/>
            <a:ext cx="626171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latin typeface="Arial Black" panose="020B0A04020102020204" pitchFamily="34" charset="0"/>
              </a:rPr>
              <a:t>Улюблена книга, фільм, місце, свято…</a:t>
            </a:r>
            <a:endParaRPr lang="en-US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100FD9-53A5-4B73-A7DE-79ECBA1DB3A0}"/>
              </a:ext>
            </a:extLst>
          </p:cNvPr>
          <p:cNvSpPr/>
          <p:nvPr/>
        </p:nvSpPr>
        <p:spPr>
          <a:xfrm>
            <a:off x="5637604" y="556593"/>
            <a:ext cx="6154766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Інтерактивні клуби</a:t>
            </a:r>
            <a:endParaRPr lang="en-US" sz="32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87511A-1189-4EF7-95CB-21B4C74D2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0" t="19271" r="18500" b="35621"/>
          <a:stretch/>
        </p:blipFill>
        <p:spPr>
          <a:xfrm>
            <a:off x="7043072" y="3520397"/>
            <a:ext cx="4749280" cy="24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62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E3CD66-0E7E-430B-97D9-661862209437}"/>
              </a:ext>
            </a:extLst>
          </p:cNvPr>
          <p:cNvSpPr/>
          <p:nvPr/>
        </p:nvSpPr>
        <p:spPr>
          <a:xfrm rot="2085267">
            <a:off x="-2001274" y="1615310"/>
            <a:ext cx="14774529" cy="6224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A0FE4C-2DE7-4E1C-AB21-329B8D23BE9F}"/>
              </a:ext>
            </a:extLst>
          </p:cNvPr>
          <p:cNvSpPr/>
          <p:nvPr/>
        </p:nvSpPr>
        <p:spPr>
          <a:xfrm>
            <a:off x="1034685" y="1197161"/>
            <a:ext cx="10923764" cy="41003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ІДЕНТИЧНІСТЬ –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самоусвідомлення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комплекс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уявлень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людини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про себе,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сформований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основі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минулого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сьогодення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очікуваного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майбутнього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ГРОМАДЯ́НСЬКА ІДЕНТИ́ЧНІСТЬ –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ототожнення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себе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зі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спільнотою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громадян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національно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-державного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утворення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феномен </a:t>
            </a:r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</a:rPr>
              <a:t>свідомого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 та активного </a:t>
            </a:r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</a:rPr>
              <a:t>громадянства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</a:rPr>
              <a:t>усвідомлення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 себе членом </a:t>
            </a:r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громадянського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суспільства</a:t>
            </a:r>
            <a:endParaRPr lang="ru-RU" b="1" u="sng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НАЦІОНАЛЬНА ІДЕНТИЧНІСТЬ –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самоототожнення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людини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певною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спільнотою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її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символами,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цінностями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історією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територією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 культурою,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державними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правовими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традиціями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0ED38D-CBA9-40BB-8B6A-DDAE45396FEE}"/>
              </a:ext>
            </a:extLst>
          </p:cNvPr>
          <p:cNvSpPr/>
          <p:nvPr/>
        </p:nvSpPr>
        <p:spPr>
          <a:xfrm>
            <a:off x="6312857" y="302991"/>
            <a:ext cx="3122971" cy="58477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uk-UA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Ідентичність</a:t>
            </a:r>
            <a:endParaRPr lang="en-US" sz="32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84A2FA7-78D1-4A24-9D1B-4961C146BA69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5D51B7-A4AA-42AD-BEAA-5407C68C0F06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3399484-4CAD-49B7-AA90-0D16B4E14BC5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CCF2F7F2-C0FE-4460-A8DE-46835BA6FB0D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C6829B7E-C51D-4981-A12A-C68633E7B76A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718D937-4704-4A25-B6D0-816D3B3CF2D2}"/>
              </a:ext>
            </a:extLst>
          </p:cNvPr>
          <p:cNvSpPr/>
          <p:nvPr/>
        </p:nvSpPr>
        <p:spPr>
          <a:xfrm>
            <a:off x="3094317" y="5424926"/>
            <a:ext cx="7408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 майбутніх конфліктах ціллю атаки стає «душа ворога», національна і громадянська ідентичність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10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4AD41D-2D71-45BB-ACCA-1908B9EC83EB}"/>
              </a:ext>
            </a:extLst>
          </p:cNvPr>
          <p:cNvSpPr/>
          <p:nvPr/>
        </p:nvSpPr>
        <p:spPr>
          <a:xfrm>
            <a:off x="2315281" y="2016204"/>
            <a:ext cx="9407643" cy="919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4000" dirty="0">
                <a:ln>
                  <a:solidFill>
                    <a:srgbClr val="FFFF00"/>
                  </a:solidFill>
                </a:ln>
                <a:solidFill>
                  <a:schemeClr val="accent1"/>
                </a:solidFill>
                <a:latin typeface="Arial Black" panose="020B0A04020102020204" pitchFamily="34" charset="0"/>
              </a:rPr>
              <a:t>          Дякую за увагу!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0FA1496-89AA-4A4C-AA46-399F77990257}"/>
              </a:ext>
            </a:extLst>
          </p:cNvPr>
          <p:cNvGrpSpPr/>
          <p:nvPr/>
        </p:nvGrpSpPr>
        <p:grpSpPr>
          <a:xfrm>
            <a:off x="606428" y="171411"/>
            <a:ext cx="6721433" cy="6434534"/>
            <a:chOff x="498764" y="168147"/>
            <a:chExt cx="6721433" cy="6434534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E3894C9D-321A-4688-9CF6-017E952DE8AF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61192BCA-03D5-4817-B8EC-749F0B1E9B1F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9BD1E74-8A9F-4F54-8A12-48AEA3D77424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8D52E1B-AAA5-4FBB-B3B7-A1D6FF0CA698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078B1FC-1564-4041-8469-351B6D40F167}"/>
              </a:ext>
            </a:extLst>
          </p:cNvPr>
          <p:cNvSpPr/>
          <p:nvPr/>
        </p:nvSpPr>
        <p:spPr>
          <a:xfrm>
            <a:off x="1672728" y="4841796"/>
            <a:ext cx="9782215" cy="150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FFFF00"/>
                </a:solidFill>
                <a:latin typeface="Arial Black" panose="020B0A04020102020204" pitchFamily="34" charset="0"/>
              </a:rPr>
              <a:t>Слава Україні</a:t>
            </a:r>
            <a:r>
              <a:rPr lang="en-US" sz="6000" b="1" dirty="0">
                <a:solidFill>
                  <a:srgbClr val="FFFF00"/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D359F2-D044-46ED-A4C0-806F99A85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86" y="497711"/>
            <a:ext cx="1711370" cy="8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5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FD52286-47A7-4746-8F5E-33941D108012}"/>
              </a:ext>
            </a:extLst>
          </p:cNvPr>
          <p:cNvSpPr/>
          <p:nvPr/>
        </p:nvSpPr>
        <p:spPr>
          <a:xfrm>
            <a:off x="985651" y="595978"/>
            <a:ext cx="6234546" cy="175432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Історична</a:t>
            </a:r>
            <a:endParaRPr lang="ru-RU" sz="5400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540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пам’ять</a:t>
            </a:r>
            <a:endParaRPr lang="ru-RU" sz="5400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0E9BBE-9B23-4D8C-A2FC-0F2093BB0847}"/>
              </a:ext>
            </a:extLst>
          </p:cNvPr>
          <p:cNvSpPr/>
          <p:nvPr/>
        </p:nvSpPr>
        <p:spPr>
          <a:xfrm rot="2629852">
            <a:off x="4619822" y="-2105241"/>
            <a:ext cx="5710911" cy="131701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7C860C6-CADA-4BF9-8DB6-6523884DF21F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EED3935D-7A6B-4D00-997B-2663F4241C6A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CB93FA2B-AE80-4E76-B4C9-2E90704BF8C5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E87387B9-E018-4218-AFA8-C30B1D1B4FA8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B5A2EF96-4275-4496-A9E5-C93E25D9FBB3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Скругленный прямоугольник 4">
            <a:extLst>
              <a:ext uri="{FF2B5EF4-FFF2-40B4-BE49-F238E27FC236}">
                <a16:creationId xmlns:a16="http://schemas.microsoft.com/office/drawing/2014/main" id="{6A717DF7-6B3E-4D99-97EC-E4B805E0D163}"/>
              </a:ext>
            </a:extLst>
          </p:cNvPr>
          <p:cNvSpPr/>
          <p:nvPr/>
        </p:nvSpPr>
        <p:spPr>
          <a:xfrm>
            <a:off x="2166910" y="3786190"/>
            <a:ext cx="7929618" cy="22860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«генетичний код нації» (О. Трегуб)</a:t>
            </a:r>
          </a:p>
          <a:p>
            <a:pPr algn="ctr">
              <a:lnSpc>
                <a:spcPct val="150000"/>
              </a:lnSpc>
            </a:pPr>
            <a:r>
              <a:rPr lang="uk-UA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«пантеон національної ідентичності» </a:t>
            </a:r>
          </a:p>
          <a:p>
            <a:pPr algn="ctr">
              <a:lnSpc>
                <a:spcPct val="150000"/>
              </a:lnSpc>
            </a:pPr>
            <a:r>
              <a:rPr lang="uk-UA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(Л. </a:t>
            </a:r>
            <a:r>
              <a:rPr lang="uk-UA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Герасименко</a:t>
            </a:r>
            <a:r>
              <a:rPr lang="uk-UA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  <p:grpSp>
        <p:nvGrpSpPr>
          <p:cNvPr id="14" name="Группа 9">
            <a:extLst>
              <a:ext uri="{FF2B5EF4-FFF2-40B4-BE49-F238E27FC236}">
                <a16:creationId xmlns:a16="http://schemas.microsoft.com/office/drawing/2014/main" id="{BD0FE0AE-DA1E-4084-B9B5-28270B63FC38}"/>
              </a:ext>
            </a:extLst>
          </p:cNvPr>
          <p:cNvGrpSpPr/>
          <p:nvPr/>
        </p:nvGrpSpPr>
        <p:grpSpPr>
          <a:xfrm>
            <a:off x="1952597" y="6143644"/>
            <a:ext cx="8501107" cy="381000"/>
            <a:chOff x="428596" y="6072206"/>
            <a:chExt cx="8501107" cy="38100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9573C8BB-172D-480C-9608-67E7389A6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8596" y="6072206"/>
              <a:ext cx="21431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9EB3826-CC76-4116-8DEC-1BE4DCD4B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71736" y="6072206"/>
              <a:ext cx="21431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266569D7-35CB-42AD-AB66-7C9A963BE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4876" y="6072206"/>
              <a:ext cx="21431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72BA50D0-DBEE-41C7-9D6E-A9DE08DE4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86578" y="6072206"/>
              <a:ext cx="21431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Группа 20">
            <a:extLst>
              <a:ext uri="{FF2B5EF4-FFF2-40B4-BE49-F238E27FC236}">
                <a16:creationId xmlns:a16="http://schemas.microsoft.com/office/drawing/2014/main" id="{993CAB72-0F32-4888-970C-E1213B1F9687}"/>
              </a:ext>
            </a:extLst>
          </p:cNvPr>
          <p:cNvGrpSpPr/>
          <p:nvPr/>
        </p:nvGrpSpPr>
        <p:grpSpPr>
          <a:xfrm>
            <a:off x="2095472" y="3429001"/>
            <a:ext cx="8215370" cy="264765"/>
            <a:chOff x="500034" y="2714619"/>
            <a:chExt cx="8001057" cy="336204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83FF8FB0-07CD-491D-A04F-0531B8F2D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831998" y="2382655"/>
              <a:ext cx="33620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BCAE655A-2784-43D4-A46C-56878D209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1832131" y="2382655"/>
              <a:ext cx="33620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1605853F-91BF-444D-8113-6BE4B7ABE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2832263" y="2382655"/>
              <a:ext cx="33620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F70D54E9-B6A1-4B85-B2BB-D696E2C6F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3832395" y="2382656"/>
              <a:ext cx="33620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FED1EC97-AC32-4A25-B2BB-A4A5ABBEE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4832527" y="2382656"/>
              <a:ext cx="33620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976F6200-B592-417D-AD8E-7BD06303E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5832659" y="2382656"/>
              <a:ext cx="33620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E40D4979-B7B7-459D-AE5F-A27316D11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6832791" y="2382656"/>
              <a:ext cx="33620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A9740AAF-9F09-4DE2-9ECD-4423937C7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7832923" y="2382656"/>
              <a:ext cx="336203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BDA95B37-4D91-4D8C-935D-41D01EF9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3539" y="481566"/>
            <a:ext cx="2357454" cy="259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014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0A091F-2A51-4BF1-8A3C-1E753C8D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56" y="0"/>
            <a:ext cx="10284031" cy="709108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C9B569-E1DC-462A-8877-8C0BC4507941}"/>
              </a:ext>
            </a:extLst>
          </p:cNvPr>
          <p:cNvSpPr/>
          <p:nvPr/>
        </p:nvSpPr>
        <p:spPr>
          <a:xfrm>
            <a:off x="1540774" y="422203"/>
            <a:ext cx="8849194" cy="83099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Революція Гідності</a:t>
            </a:r>
            <a:endParaRPr lang="en-US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16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2B2717-D85D-4FD7-9B1D-CC408FEE6C5C}"/>
              </a:ext>
            </a:extLst>
          </p:cNvPr>
          <p:cNvSpPr/>
          <p:nvPr/>
        </p:nvSpPr>
        <p:spPr>
          <a:xfrm rot="2629852">
            <a:off x="4802702" y="-2070950"/>
            <a:ext cx="5710911" cy="131701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46F6E4-5675-4ED2-A65D-78D683695040}"/>
              </a:ext>
            </a:extLst>
          </p:cNvPr>
          <p:cNvSpPr/>
          <p:nvPr/>
        </p:nvSpPr>
        <p:spPr>
          <a:xfrm>
            <a:off x="5646050" y="2363250"/>
            <a:ext cx="5696197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Анна </a:t>
            </a:r>
            <a:r>
              <a:rPr lang="ru-RU" dirty="0" err="1">
                <a:latin typeface="Arial Black" panose="020B0A04020102020204" pitchFamily="34" charset="0"/>
              </a:rPr>
              <a:t>Київська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була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руською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князівною</a:t>
            </a:r>
            <a:r>
              <a:rPr lang="ru-RU" dirty="0">
                <a:latin typeface="Arial Black" panose="020B0A04020102020204" pitchFamily="34" charset="0"/>
              </a:rPr>
              <a:t>, яка стала королевою </a:t>
            </a:r>
            <a:r>
              <a:rPr lang="ru-RU" dirty="0" err="1">
                <a:latin typeface="Arial Black" panose="020B0A04020102020204" pitchFamily="34" charset="0"/>
              </a:rPr>
              <a:t>Франції</a:t>
            </a:r>
            <a:r>
              <a:rPr lang="ru-RU" dirty="0">
                <a:latin typeface="Arial Black" panose="020B0A04020102020204" pitchFamily="34" charset="0"/>
              </a:rPr>
              <a:t> в 1051 </a:t>
            </a:r>
            <a:r>
              <a:rPr lang="ru-RU" dirty="0" err="1">
                <a:latin typeface="Arial Black" panose="020B0A04020102020204" pitchFamily="34" charset="0"/>
              </a:rPr>
              <a:t>році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після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одруженням</a:t>
            </a:r>
            <a:r>
              <a:rPr lang="ru-RU" dirty="0">
                <a:latin typeface="Arial Black" panose="020B0A04020102020204" pitchFamily="34" charset="0"/>
              </a:rPr>
              <a:t> з королем </a:t>
            </a:r>
            <a:r>
              <a:rPr lang="ru-RU" dirty="0" err="1">
                <a:latin typeface="Arial Black" panose="020B0A04020102020204" pitchFamily="34" charset="0"/>
              </a:rPr>
              <a:t>Генріхом</a:t>
            </a:r>
            <a:r>
              <a:rPr lang="ru-RU" dirty="0">
                <a:latin typeface="Arial Black" panose="020B0A04020102020204" pitchFamily="34" charset="0"/>
              </a:rPr>
              <a:t> I. Вона </a:t>
            </a:r>
            <a:r>
              <a:rPr lang="ru-RU" dirty="0" err="1">
                <a:latin typeface="Arial Black" panose="020B0A04020102020204" pitchFamily="34" charset="0"/>
              </a:rPr>
              <a:t>була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першою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французькою</a:t>
            </a:r>
            <a:r>
              <a:rPr lang="ru-RU" dirty="0">
                <a:latin typeface="Arial Black" panose="020B0A04020102020204" pitchFamily="34" charset="0"/>
              </a:rPr>
              <a:t> королевою, яка </a:t>
            </a:r>
            <a:r>
              <a:rPr lang="ru-RU" dirty="0" err="1">
                <a:latin typeface="Arial Black" panose="020B0A04020102020204" pitchFamily="34" charset="0"/>
              </a:rPr>
              <a:t>святкувала</a:t>
            </a:r>
            <a:r>
              <a:rPr lang="ru-RU" dirty="0">
                <a:latin typeface="Arial Black" panose="020B0A04020102020204" pitchFamily="34" charset="0"/>
              </a:rPr>
              <a:t> свою </a:t>
            </a:r>
            <a:r>
              <a:rPr lang="ru-RU" dirty="0" err="1">
                <a:latin typeface="Arial Black" panose="020B0A04020102020204" pitchFamily="34" charset="0"/>
              </a:rPr>
              <a:t>коронацію</a:t>
            </a:r>
            <a:r>
              <a:rPr lang="ru-RU" dirty="0">
                <a:latin typeface="Arial Black" panose="020B0A04020102020204" pitchFamily="34" charset="0"/>
              </a:rPr>
              <a:t> в </a:t>
            </a:r>
            <a:r>
              <a:rPr lang="ru-RU" dirty="0" err="1">
                <a:latin typeface="Arial Black" panose="020B0A04020102020204" pitchFamily="34" charset="0"/>
              </a:rPr>
              <a:t>Реймському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соборі</a:t>
            </a:r>
            <a:endParaRPr lang="en-US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BA6389-3540-41DF-8CF6-85D7B9F500F6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CEE8A31-5A75-40B1-A69B-BCA718D1F807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3096C07-9880-41A2-AEDE-237799346278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B9737BC0-93B4-4740-9BCF-B239B002AC9B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96625A3-DE6A-4BE1-BD7C-FBDF6BC10A38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135AD5-6462-4A6B-A60D-43D4237C413F}"/>
              </a:ext>
            </a:extLst>
          </p:cNvPr>
          <p:cNvSpPr/>
          <p:nvPr/>
        </p:nvSpPr>
        <p:spPr>
          <a:xfrm>
            <a:off x="4861757" y="590108"/>
            <a:ext cx="5865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>
                  <a:solidFill>
                    <a:srgbClr val="002060"/>
                  </a:solidFill>
                </a:ln>
                <a:gradFill>
                  <a:gsLst>
                    <a:gs pos="85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89000"/>
                      </a:schemeClr>
                    </a:gs>
                    <a:gs pos="29000">
                      <a:schemeClr val="accent5">
                        <a:lumMod val="75000"/>
                      </a:schemeClr>
                    </a:gs>
                    <a:gs pos="49000">
                      <a:schemeClr val="accent5">
                        <a:lumMod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atin typeface="Arial Black" panose="020B0A04020102020204" pitchFamily="34" charset="0"/>
              </a:rPr>
              <a:t>Анна Ярославівна – королева Франції</a:t>
            </a:r>
            <a:endParaRPr lang="en-US" sz="3600" dirty="0">
              <a:ln>
                <a:solidFill>
                  <a:srgbClr val="002060"/>
                </a:solidFill>
              </a:ln>
              <a:gradFill>
                <a:gsLst>
                  <a:gs pos="85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5">
                      <a:lumMod val="89000"/>
                    </a:schemeClr>
                  </a:gs>
                  <a:gs pos="29000">
                    <a:schemeClr val="accent5">
                      <a:lumMod val="75000"/>
                    </a:schemeClr>
                  </a:gs>
                  <a:gs pos="49000">
                    <a:schemeClr val="accent5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atin typeface="Arial Black" panose="020B0A040201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7E861-9188-4252-A917-43C752AD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68532" y="566742"/>
            <a:ext cx="3681350" cy="5695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742B61-F14F-4424-82FC-D1ADF5F06B00}"/>
              </a:ext>
            </a:extLst>
          </p:cNvPr>
          <p:cNvSpPr txBox="1"/>
          <p:nvPr/>
        </p:nvSpPr>
        <p:spPr>
          <a:xfrm>
            <a:off x="4849882" y="5214822"/>
            <a:ext cx="7657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= Історична </a:t>
            </a:r>
            <a:r>
              <a:rPr lang="uk-UA" sz="4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4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ять?</a:t>
            </a:r>
            <a:endParaRPr lang="en-US" sz="4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3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57E88-3AB6-4D90-8BF1-F989BB8B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38" y="682964"/>
            <a:ext cx="4396557" cy="28624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3884EE-D041-464D-94A2-5C2936082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852" y="2319636"/>
            <a:ext cx="6828310" cy="382669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51063D-B78A-41C5-8803-25B80572428B}"/>
              </a:ext>
            </a:extLst>
          </p:cNvPr>
          <p:cNvSpPr/>
          <p:nvPr/>
        </p:nvSpPr>
        <p:spPr>
          <a:xfrm>
            <a:off x="3075709" y="418563"/>
            <a:ext cx="7742708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Вишиванка</a:t>
            </a:r>
            <a:endParaRPr lang="en-US" sz="32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74DDA3E-849E-4F02-92B8-1985EE6D59E1}"/>
              </a:ext>
            </a:extLst>
          </p:cNvPr>
          <p:cNvGrpSpPr/>
          <p:nvPr/>
        </p:nvGrpSpPr>
        <p:grpSpPr>
          <a:xfrm rot="10800000">
            <a:off x="9559636" y="4809506"/>
            <a:ext cx="2529444" cy="1828908"/>
            <a:chOff x="892999" y="188938"/>
            <a:chExt cx="1032128" cy="1001783"/>
          </a:xfrm>
        </p:grpSpPr>
        <p:sp>
          <p:nvSpPr>
            <p:cNvPr id="10" name="Прямоугольный треугольник 9">
              <a:extLst>
                <a:ext uri="{FF2B5EF4-FFF2-40B4-BE49-F238E27FC236}">
                  <a16:creationId xmlns:a16="http://schemas.microsoft.com/office/drawing/2014/main" id="{6D646923-ADAE-4B4A-AF0E-61F5100F268B}"/>
                </a:ext>
              </a:extLst>
            </p:cNvPr>
            <p:cNvSpPr/>
            <p:nvPr/>
          </p:nvSpPr>
          <p:spPr>
            <a:xfrm rot="5400000">
              <a:off x="892999" y="188938"/>
              <a:ext cx="914400" cy="914400"/>
            </a:xfrm>
            <a:prstGeom prst="rt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Прямоугольный треугольник 10">
              <a:extLst>
                <a:ext uri="{FF2B5EF4-FFF2-40B4-BE49-F238E27FC236}">
                  <a16:creationId xmlns:a16="http://schemas.microsoft.com/office/drawing/2014/main" id="{2AEED534-C420-49C6-AFD0-C31924B5ECEC}"/>
                </a:ext>
              </a:extLst>
            </p:cNvPr>
            <p:cNvSpPr/>
            <p:nvPr/>
          </p:nvSpPr>
          <p:spPr>
            <a:xfrm rot="5400000">
              <a:off x="1010727" y="276321"/>
              <a:ext cx="914400" cy="91440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id="{21DC2DF9-0C84-4FA8-AAEE-8171782F111F}"/>
              </a:ext>
            </a:extLst>
          </p:cNvPr>
          <p:cNvSpPr/>
          <p:nvPr/>
        </p:nvSpPr>
        <p:spPr>
          <a:xfrm>
            <a:off x="1014990" y="2599972"/>
            <a:ext cx="379020" cy="348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E019ABB-4E5D-48A8-B3EB-00D37DD7CF4A}"/>
              </a:ext>
            </a:extLst>
          </p:cNvPr>
          <p:cNvCxnSpPr>
            <a:cxnSpLocks/>
          </p:cNvCxnSpPr>
          <p:nvPr/>
        </p:nvCxnSpPr>
        <p:spPr>
          <a:xfrm flipH="1">
            <a:off x="1151533" y="2813839"/>
            <a:ext cx="560542" cy="435164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31EC499-2698-40C5-9387-638CA5A59A58}"/>
              </a:ext>
            </a:extLst>
          </p:cNvPr>
          <p:cNvCxnSpPr>
            <a:cxnSpLocks/>
          </p:cNvCxnSpPr>
          <p:nvPr/>
        </p:nvCxnSpPr>
        <p:spPr>
          <a:xfrm flipH="1">
            <a:off x="939405" y="2948746"/>
            <a:ext cx="909213" cy="694048"/>
          </a:xfrm>
          <a:prstGeom prst="line">
            <a:avLst/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CB7F6B9-C030-40B0-9EBA-1B1331B885FD}"/>
              </a:ext>
            </a:extLst>
          </p:cNvPr>
          <p:cNvCxnSpPr>
            <a:cxnSpLocks/>
          </p:cNvCxnSpPr>
          <p:nvPr/>
        </p:nvCxnSpPr>
        <p:spPr>
          <a:xfrm flipV="1">
            <a:off x="629393" y="2993764"/>
            <a:ext cx="1249312" cy="10112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54B6DBA-C3E1-42C5-8341-C6335DEDBE34}"/>
              </a:ext>
            </a:extLst>
          </p:cNvPr>
          <p:cNvGrpSpPr/>
          <p:nvPr/>
        </p:nvGrpSpPr>
        <p:grpSpPr>
          <a:xfrm>
            <a:off x="606428" y="171411"/>
            <a:ext cx="6721433" cy="6434534"/>
            <a:chOff x="498764" y="168147"/>
            <a:chExt cx="6721433" cy="64345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2D66A9A4-2A25-412D-A028-81A30EE13BE4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1DC83CD7-4B10-4C73-9AA0-949FDDCC1DF4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89D56883-3DAD-47B5-8BAB-55294BA19E09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19E2589D-2D64-463A-8CBD-C4C6C5206777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9233045-9153-4241-840F-264CB3D6E0E7}"/>
              </a:ext>
            </a:extLst>
          </p:cNvPr>
          <p:cNvGrpSpPr/>
          <p:nvPr/>
        </p:nvGrpSpPr>
        <p:grpSpPr>
          <a:xfrm>
            <a:off x="892999" y="188938"/>
            <a:ext cx="1032128" cy="1001783"/>
            <a:chOff x="892999" y="188938"/>
            <a:chExt cx="1032128" cy="1001783"/>
          </a:xfrm>
        </p:grpSpPr>
        <p:sp>
          <p:nvSpPr>
            <p:cNvPr id="22" name="Прямоугольный треугольник 21">
              <a:extLst>
                <a:ext uri="{FF2B5EF4-FFF2-40B4-BE49-F238E27FC236}">
                  <a16:creationId xmlns:a16="http://schemas.microsoft.com/office/drawing/2014/main" id="{0939DEB7-9739-4AE7-BFB8-BDEAB1873553}"/>
                </a:ext>
              </a:extLst>
            </p:cNvPr>
            <p:cNvSpPr/>
            <p:nvPr/>
          </p:nvSpPr>
          <p:spPr>
            <a:xfrm rot="5400000">
              <a:off x="892999" y="188938"/>
              <a:ext cx="914400" cy="914400"/>
            </a:xfrm>
            <a:prstGeom prst="rt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Прямоугольный треугольник 22">
              <a:extLst>
                <a:ext uri="{FF2B5EF4-FFF2-40B4-BE49-F238E27FC236}">
                  <a16:creationId xmlns:a16="http://schemas.microsoft.com/office/drawing/2014/main" id="{47F7C1B9-9047-4D88-B6BD-540CABBDF547}"/>
                </a:ext>
              </a:extLst>
            </p:cNvPr>
            <p:cNvSpPr/>
            <p:nvPr/>
          </p:nvSpPr>
          <p:spPr>
            <a:xfrm rot="5400000">
              <a:off x="1010727" y="276321"/>
              <a:ext cx="914400" cy="91440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D8EE4B-B203-4E83-87F1-87BA5EAEA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66" y="3877590"/>
            <a:ext cx="2914650" cy="234315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335CD79-6B90-4757-B9BD-231B18FB8F87}"/>
              </a:ext>
            </a:extLst>
          </p:cNvPr>
          <p:cNvSpPr/>
          <p:nvPr/>
        </p:nvSpPr>
        <p:spPr>
          <a:xfrm>
            <a:off x="3787594" y="1334315"/>
            <a:ext cx="9013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>
                  <a:solidFill>
                    <a:srgbClr val="002060"/>
                  </a:solidFill>
                </a:ln>
                <a:gradFill>
                  <a:gsLst>
                    <a:gs pos="85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89000"/>
                      </a:schemeClr>
                    </a:gs>
                    <a:gs pos="29000">
                      <a:schemeClr val="accent5">
                        <a:lumMod val="75000"/>
                      </a:schemeClr>
                    </a:gs>
                    <a:gs pos="49000">
                      <a:schemeClr val="accent5">
                        <a:lumMod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atin typeface="Arial Black" panose="020B0A04020102020204" pitchFamily="34" charset="0"/>
              </a:rPr>
              <a:t>Духовний код України</a:t>
            </a:r>
            <a:endParaRPr lang="en-US" sz="3600" dirty="0">
              <a:ln>
                <a:solidFill>
                  <a:srgbClr val="002060"/>
                </a:solidFill>
              </a:ln>
              <a:gradFill>
                <a:gsLst>
                  <a:gs pos="85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5">
                      <a:lumMod val="89000"/>
                    </a:schemeClr>
                  </a:gs>
                  <a:gs pos="29000">
                    <a:schemeClr val="accent5">
                      <a:lumMod val="75000"/>
                    </a:schemeClr>
                  </a:gs>
                  <a:gs pos="49000">
                    <a:schemeClr val="accent5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58AF2F-16C4-4C1E-B332-1E9C77FC5B7A}"/>
              </a:ext>
            </a:extLst>
          </p:cNvPr>
          <p:cNvSpPr/>
          <p:nvPr/>
        </p:nvSpPr>
        <p:spPr>
          <a:xfrm>
            <a:off x="-1" y="2515370"/>
            <a:ext cx="7934670" cy="3044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0261B4-C491-43B8-835D-017BAC735CEE}"/>
              </a:ext>
            </a:extLst>
          </p:cNvPr>
          <p:cNvSpPr/>
          <p:nvPr/>
        </p:nvSpPr>
        <p:spPr>
          <a:xfrm>
            <a:off x="1661474" y="254688"/>
            <a:ext cx="9755836" cy="107721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Український</a:t>
            </a:r>
            <a:r>
              <a:rPr lang="ru-RU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борщ </a:t>
            </a:r>
            <a:r>
              <a:rPr lang="ru-RU" sz="3200" dirty="0" err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визнано</a:t>
            </a:r>
            <a:r>
              <a:rPr lang="ru-RU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нематеріальною</a:t>
            </a:r>
            <a:r>
              <a:rPr lang="ru-RU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спадщиною</a:t>
            </a:r>
            <a:r>
              <a:rPr lang="ru-RU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ЮНЕСКО</a:t>
            </a:r>
            <a:endParaRPr lang="en-US" sz="32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A2898F6-2ED4-4FCC-9CBC-B72574E1AE8C}"/>
              </a:ext>
            </a:extLst>
          </p:cNvPr>
          <p:cNvGrpSpPr/>
          <p:nvPr/>
        </p:nvGrpSpPr>
        <p:grpSpPr>
          <a:xfrm>
            <a:off x="606428" y="171411"/>
            <a:ext cx="6721433" cy="6434534"/>
            <a:chOff x="498764" y="168147"/>
            <a:chExt cx="6721433" cy="643453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FD1D2F8D-F75E-46E0-A00B-A764AAA9EF8B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CFF9B49-2779-4099-9686-992D4B80C3F6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3B2D1ABC-E81F-41F3-AF34-2B9D86CF051C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18F5C715-4194-4F7D-BF18-536DB8561011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32CEDF-DD73-483F-9D6A-DDF7D0DB7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703" y="2001135"/>
            <a:ext cx="6524995" cy="4349997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D88D4CE-1ED0-44C4-980E-0AB0504C4053}"/>
              </a:ext>
            </a:extLst>
          </p:cNvPr>
          <p:cNvSpPr/>
          <p:nvPr/>
        </p:nvSpPr>
        <p:spPr>
          <a:xfrm>
            <a:off x="1102590" y="2515370"/>
            <a:ext cx="36662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 - 1.5-2 liters.</a:t>
            </a:r>
            <a:endParaRPr lang="uk-UA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pork or beef on the bone - 400 g</a:t>
            </a:r>
            <a:endParaRPr lang="uk-UA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potatoes - 4 pcs. (medium)</a:t>
            </a:r>
            <a:endParaRPr lang="uk-UA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beets - 2 pcs. (small)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carrots - 1 pcs.</a:t>
            </a:r>
            <a:endParaRPr lang="uk-UA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onion - 3 pcs. (medium)</a:t>
            </a:r>
          </a:p>
          <a:p>
            <a:r>
              <a:rPr lang="en-US" sz="2000" dirty="0">
                <a:solidFill>
                  <a:schemeClr val="bg1"/>
                </a:solidFill>
              </a:rPr>
              <a:t>fresh white cabbage - 300 g</a:t>
            </a:r>
          </a:p>
          <a:p>
            <a:r>
              <a:rPr lang="en-US" sz="2000" dirty="0">
                <a:solidFill>
                  <a:schemeClr val="bg1"/>
                </a:solidFill>
              </a:rPr>
              <a:t>tomato paste - 2 tbsp.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garlic - 1-2 pcs.</a:t>
            </a:r>
          </a:p>
        </p:txBody>
      </p:sp>
    </p:spTree>
    <p:extLst>
      <p:ext uri="{BB962C8B-B14F-4D97-AF65-F5344CB8AC3E}">
        <p14:creationId xmlns:p14="http://schemas.microsoft.com/office/powerpoint/2010/main" val="2864756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2B2717-D85D-4FD7-9B1D-CC408FEE6C5C}"/>
              </a:ext>
            </a:extLst>
          </p:cNvPr>
          <p:cNvSpPr/>
          <p:nvPr/>
        </p:nvSpPr>
        <p:spPr>
          <a:xfrm rot="2629852">
            <a:off x="4802702" y="-2070950"/>
            <a:ext cx="5710911" cy="131701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4DAC3C-6670-4630-9C8E-3A2D5408F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51" y="168147"/>
            <a:ext cx="3124200" cy="635317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BA6389-3540-41DF-8CF6-85D7B9F500F6}"/>
              </a:ext>
            </a:extLst>
          </p:cNvPr>
          <p:cNvGrpSpPr/>
          <p:nvPr/>
        </p:nvGrpSpPr>
        <p:grpSpPr>
          <a:xfrm>
            <a:off x="498764" y="168147"/>
            <a:ext cx="6721433" cy="6434534"/>
            <a:chOff x="498764" y="168147"/>
            <a:chExt cx="6721433" cy="6434534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CEE8A31-5A75-40B1-A69B-BCA718D1F807}"/>
                </a:ext>
              </a:extLst>
            </p:cNvPr>
            <p:cNvCxnSpPr/>
            <p:nvPr/>
          </p:nvCxnSpPr>
          <p:spPr>
            <a:xfrm>
              <a:off x="498764" y="481566"/>
              <a:ext cx="0" cy="6121115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3096C07-9880-41A2-AEDE-237799346278}"/>
                </a:ext>
              </a:extLst>
            </p:cNvPr>
            <p:cNvCxnSpPr>
              <a:cxnSpLocks/>
            </p:cNvCxnSpPr>
            <p:nvPr/>
          </p:nvCxnSpPr>
          <p:spPr>
            <a:xfrm>
              <a:off x="629393" y="168147"/>
              <a:ext cx="0" cy="6307127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B9737BC0-93B4-4740-9BCF-B239B002AC9B}"/>
                </a:ext>
              </a:extLst>
            </p:cNvPr>
            <p:cNvCxnSpPr/>
            <p:nvPr/>
          </p:nvCxnSpPr>
          <p:spPr>
            <a:xfrm>
              <a:off x="498764" y="6602681"/>
              <a:ext cx="6721433" cy="0"/>
            </a:xfrm>
            <a:prstGeom prst="line">
              <a:avLst/>
            </a:prstGeom>
            <a:ln w="3492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96625A3-DE6A-4BE1-BD7C-FBDF6BC10A38}"/>
                </a:ext>
              </a:extLst>
            </p:cNvPr>
            <p:cNvCxnSpPr/>
            <p:nvPr/>
          </p:nvCxnSpPr>
          <p:spPr>
            <a:xfrm>
              <a:off x="629393" y="6475274"/>
              <a:ext cx="628204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135AD5-6462-4A6B-A60D-43D4237C413F}"/>
              </a:ext>
            </a:extLst>
          </p:cNvPr>
          <p:cNvSpPr/>
          <p:nvPr/>
        </p:nvSpPr>
        <p:spPr>
          <a:xfrm>
            <a:off x="4091600" y="236416"/>
            <a:ext cx="7133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>
                  <a:solidFill>
                    <a:srgbClr val="002060"/>
                  </a:solidFill>
                </a:ln>
                <a:gradFill>
                  <a:gsLst>
                    <a:gs pos="85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89000"/>
                      </a:schemeClr>
                    </a:gs>
                    <a:gs pos="29000">
                      <a:schemeClr val="accent5">
                        <a:lumMod val="75000"/>
                      </a:schemeClr>
                    </a:gs>
                    <a:gs pos="49000">
                      <a:schemeClr val="accent5">
                        <a:lumMod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atin typeface="Arial Black" panose="020B0A04020102020204" pitchFamily="34" charset="0"/>
              </a:rPr>
              <a:t>Серце України – </a:t>
            </a:r>
          </a:p>
          <a:p>
            <a:pPr algn="ctr"/>
            <a:r>
              <a:rPr lang="uk-UA" sz="2800" dirty="0">
                <a:ln>
                  <a:solidFill>
                    <a:srgbClr val="002060"/>
                  </a:solidFill>
                </a:ln>
                <a:gradFill>
                  <a:gsLst>
                    <a:gs pos="8500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89000"/>
                      </a:schemeClr>
                    </a:gs>
                    <a:gs pos="29000">
                      <a:schemeClr val="accent5">
                        <a:lumMod val="75000"/>
                      </a:schemeClr>
                    </a:gs>
                    <a:gs pos="49000">
                      <a:schemeClr val="accent5">
                        <a:lumMod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atin typeface="Arial Black" panose="020B0A04020102020204" pitchFamily="34" charset="0"/>
              </a:rPr>
              <a:t>Майдан Незалежності</a:t>
            </a:r>
            <a:endParaRPr lang="en-US" sz="2800" dirty="0">
              <a:ln>
                <a:solidFill>
                  <a:srgbClr val="002060"/>
                </a:solidFill>
              </a:ln>
              <a:gradFill>
                <a:gsLst>
                  <a:gs pos="85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5">
                      <a:lumMod val="89000"/>
                    </a:schemeClr>
                  </a:gs>
                  <a:gs pos="29000">
                    <a:schemeClr val="accent5">
                      <a:lumMod val="75000"/>
                    </a:schemeClr>
                  </a:gs>
                  <a:gs pos="49000">
                    <a:schemeClr val="accent5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atin typeface="Arial Black" panose="020B0A040201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2736B5-2BB9-4D29-A9A5-E01489A0E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001" y="1421919"/>
            <a:ext cx="66675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A78BA0AA-1A19-48B3-8CD6-4C484DB9AF87}"/>
              </a:ext>
            </a:extLst>
          </p:cNvPr>
          <p:cNvSpPr/>
          <p:nvPr/>
        </p:nvSpPr>
        <p:spPr>
          <a:xfrm>
            <a:off x="5058392" y="-712519"/>
            <a:ext cx="9405753" cy="8265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8C94D6-DBFB-4EF3-81A7-B7E8AC0B28BD}"/>
              </a:ext>
            </a:extLst>
          </p:cNvPr>
          <p:cNvSpPr/>
          <p:nvPr/>
        </p:nvSpPr>
        <p:spPr>
          <a:xfrm>
            <a:off x="9058656" y="746645"/>
            <a:ext cx="2954274" cy="4610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Україна</a:t>
            </a:r>
            <a:r>
              <a:rPr lang="ru-RU" sz="2200" dirty="0">
                <a:solidFill>
                  <a:schemeClr val="accent1"/>
                </a:solidFill>
                <a:latin typeface="Arial Black" panose="020B0A04020102020204" pitchFamily="34" charset="0"/>
              </a:rPr>
              <a:t> – </a:t>
            </a: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велична</a:t>
            </a:r>
            <a:r>
              <a:rPr lang="ru-RU" sz="22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природна</a:t>
            </a:r>
            <a:r>
              <a:rPr lang="ru-RU" sz="2200" dirty="0">
                <a:solidFill>
                  <a:schemeClr val="accent1"/>
                </a:solidFill>
                <a:latin typeface="Arial Black" panose="020B0A04020102020204" pitchFamily="34" charset="0"/>
              </a:rPr>
              <a:t> краса: моря і </a:t>
            </a: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мальовничі</a:t>
            </a:r>
            <a:r>
              <a:rPr lang="ru-RU" sz="2200" dirty="0">
                <a:solidFill>
                  <a:schemeClr val="accent1"/>
                </a:solidFill>
                <a:latin typeface="Arial Black" panose="020B0A04020102020204" pitchFamily="34" charset="0"/>
              </a:rPr>
              <a:t> гори, </a:t>
            </a: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ліси</a:t>
            </a:r>
            <a:r>
              <a:rPr lang="ru-RU" sz="2200" dirty="0">
                <a:solidFill>
                  <a:schemeClr val="accent1"/>
                </a:solidFill>
                <a:latin typeface="Arial Black" panose="020B0A04020102020204" pitchFamily="34" charset="0"/>
              </a:rPr>
              <a:t> і </a:t>
            </a: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безкраї</a:t>
            </a:r>
            <a:r>
              <a:rPr lang="ru-RU" sz="2200" dirty="0">
                <a:solidFill>
                  <a:schemeClr val="accent1"/>
                </a:solidFill>
                <a:latin typeface="Arial Black" panose="020B0A04020102020204" pitchFamily="34" charset="0"/>
              </a:rPr>
              <a:t> степи, </a:t>
            </a: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лавандові</a:t>
            </a:r>
            <a:r>
              <a:rPr lang="ru-RU" sz="2200" dirty="0">
                <a:solidFill>
                  <a:schemeClr val="accent1"/>
                </a:solidFill>
                <a:latin typeface="Arial Black" panose="020B0A04020102020204" pitchFamily="34" charset="0"/>
              </a:rPr>
              <a:t> поля і </a:t>
            </a: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долини</a:t>
            </a:r>
            <a:r>
              <a:rPr lang="ru-RU" sz="22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ru-RU" sz="22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нарцисів</a:t>
            </a:r>
            <a:endParaRPr lang="en-US" sz="2200" dirty="0">
              <a:solidFill>
                <a:schemeClr val="accent1"/>
              </a:solidFill>
              <a:highlight>
                <a:srgbClr val="FFFF00"/>
              </a:highligh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6F893F-9D82-42F7-85DD-E856E876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464" y="4259823"/>
            <a:ext cx="2581275" cy="17716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448410-BDF0-40F3-B629-67F117650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33" y="311965"/>
            <a:ext cx="2619375" cy="17430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822E6-140E-47D4-AADF-0A4254B4B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256" y="807745"/>
            <a:ext cx="3577591" cy="14906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AEB971-76F8-476C-AEAB-AD29E984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193" y="0"/>
            <a:ext cx="2647950" cy="17240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EBCC6FB-94D7-4462-9404-58FF3438D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112" y="4517677"/>
            <a:ext cx="1891855" cy="18918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404F2A8-DEB1-49FE-B5EA-0F298C549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5928" y="2055040"/>
            <a:ext cx="2571750" cy="178117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A0961CA-EA9E-41FB-AAE1-0FE75764DA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10" y="4392042"/>
            <a:ext cx="3124200" cy="14668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8DCB7D-3CFC-43BC-B0C4-ACE3218B4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48" y="2462684"/>
            <a:ext cx="2705100" cy="16859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8F631E3-71CC-4F9D-AED7-DC9966CACE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2141" y="2583928"/>
            <a:ext cx="28956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9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2992</TotalTime>
  <Words>448</Words>
  <Application>Microsoft Office PowerPoint</Application>
  <PresentationFormat>Широкоэкранный</PresentationFormat>
  <Paragraphs>73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Tetiana Hranchak</dc:creator>
  <cp:lastModifiedBy>Tetiana Hranchak</cp:lastModifiedBy>
  <cp:revision>224</cp:revision>
  <dcterms:created xsi:type="dcterms:W3CDTF">2022-06-25T23:42:40Z</dcterms:created>
  <dcterms:modified xsi:type="dcterms:W3CDTF">2022-10-25T10:10:33Z</dcterms:modified>
</cp:coreProperties>
</file>